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7" r:id="rId4"/>
    <p:sldId id="260" r:id="rId5"/>
    <p:sldId id="262" r:id="rId6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3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5C2E7-7D28-4F5E-81FA-1225CF663B36}" type="datetimeFigureOut">
              <a:rPr lang="it-IT" smtClean="0"/>
              <a:t>08/10/2022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00D28-FA70-4865-A262-829935D84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015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F24F1-2F9B-49D0-9579-D0628BCEAA8B}" type="datetimeFigureOut">
              <a:rPr lang="it-IT" smtClean="0"/>
              <a:pPr/>
              <a:t>08/10/2022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D6F07-6DC6-43AA-9627-7A924B923A9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tuttodisegni.com/files/2011/10/castagna.jpg"/>
          <p:cNvPicPr>
            <a:picLocks noChangeAspect="1" noChangeArrowheads="1"/>
          </p:cNvPicPr>
          <p:nvPr/>
        </p:nvPicPr>
        <p:blipFill>
          <a:blip r:embed="rId2" cstate="print"/>
          <a:srcRect b="5179"/>
          <a:stretch>
            <a:fillRect/>
          </a:stretch>
        </p:blipFill>
        <p:spPr bwMode="auto">
          <a:xfrm>
            <a:off x="683568" y="332656"/>
            <a:ext cx="8100392" cy="6336704"/>
          </a:xfrm>
          <a:prstGeom prst="teardrop">
            <a:avLst/>
          </a:prstGeom>
          <a:noFill/>
          <a:ln>
            <a:solidFill>
              <a:srgbClr val="C0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5" name="CasellaDiTesto 4"/>
          <p:cNvSpPr txBox="1"/>
          <p:nvPr/>
        </p:nvSpPr>
        <p:spPr>
          <a:xfrm rot="19260871">
            <a:off x="-1039" y="1827174"/>
            <a:ext cx="53334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CALDARROSTE</a:t>
            </a:r>
          </a:p>
        </p:txBody>
      </p:sp>
      <p:sp>
        <p:nvSpPr>
          <p:cNvPr id="6" name="CasellaDiTesto 5"/>
          <p:cNvSpPr txBox="1"/>
          <p:nvPr/>
        </p:nvSpPr>
        <p:spPr>
          <a:xfrm rot="618578">
            <a:off x="5174312" y="435292"/>
            <a:ext cx="3439375" cy="1687890"/>
          </a:xfrm>
          <a:prstGeom prst="teardrop">
            <a:avLst>
              <a:gd name="adj" fmla="val 98367"/>
            </a:avLst>
          </a:prstGeo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b="1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22  e  23 ottobre</a:t>
            </a:r>
            <a:endParaRPr lang="it-IT" sz="3600" b="1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orchettaalfornomarolo.it/public/content/panino-con-salsicc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404664"/>
            <a:ext cx="8208912" cy="5472608"/>
          </a:xfrm>
          <a:prstGeom prst="ellipse">
            <a:avLst/>
          </a:prstGeom>
          <a:ln w="63500" cap="rnd">
            <a:solidFill>
              <a:srgbClr val="FF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 rot="1225738">
            <a:off x="517998" y="3777380"/>
            <a:ext cx="4752528" cy="15580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€ 3,00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655676" y="708458"/>
            <a:ext cx="5760640" cy="99542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PANE   E   SALAMELLA</a:t>
            </a:r>
          </a:p>
        </p:txBody>
      </p:sp>
    </p:spTree>
    <p:extLst>
      <p:ext uri="{BB962C8B-B14F-4D97-AF65-F5344CB8AC3E}">
        <p14:creationId xmlns:p14="http://schemas.microsoft.com/office/powerpoint/2010/main" val="128625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sharkeyspool.co.uk/wp-content/uploads/2014/02/piatti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7992888" cy="6032549"/>
          </a:xfrm>
          <a:prstGeom prst="cloud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  <p:sp>
        <p:nvSpPr>
          <p:cNvPr id="3" name="CasellaDiTesto 2"/>
          <p:cNvSpPr txBox="1"/>
          <p:nvPr/>
        </p:nvSpPr>
        <p:spPr>
          <a:xfrm rot="20663834">
            <a:off x="2628383" y="3529122"/>
            <a:ext cx="7112116" cy="1686639"/>
          </a:xfrm>
          <a:prstGeom prst="cloud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6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  <a:t>PATATINE</a:t>
            </a:r>
          </a:p>
        </p:txBody>
      </p:sp>
      <p:sp>
        <p:nvSpPr>
          <p:cNvPr id="6" name="CasellaDiTesto 5"/>
          <p:cNvSpPr txBox="1"/>
          <p:nvPr/>
        </p:nvSpPr>
        <p:spPr>
          <a:xfrm rot="1467991">
            <a:off x="381351" y="3385187"/>
            <a:ext cx="3283677" cy="1686639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€ 1,50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ideegreen.it/wp-content/uploads/2013/08/crepes_con_la_nutel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136904" cy="6048672"/>
          </a:xfrm>
          <a:prstGeom prst="cloud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 rot="1283598">
            <a:off x="3703930" y="585631"/>
            <a:ext cx="4864164" cy="1686639"/>
          </a:xfrm>
          <a:prstGeom prst="cloudCallou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it-IT" sz="6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oadway" pitchFamily="82" charset="0"/>
              </a:rPr>
              <a:t>CREPES</a:t>
            </a:r>
          </a:p>
        </p:txBody>
      </p:sp>
      <p:sp>
        <p:nvSpPr>
          <p:cNvPr id="4" name="CasellaDiTesto 3"/>
          <p:cNvSpPr txBox="1"/>
          <p:nvPr/>
        </p:nvSpPr>
        <p:spPr>
          <a:xfrm rot="467512">
            <a:off x="4986732" y="2049621"/>
            <a:ext cx="3802416" cy="1686639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€ 2,00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atale24.it/wp-content/uploads/2011/09/ricetta_vin_bru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3874">
            <a:off x="1433610" y="164862"/>
            <a:ext cx="6072983" cy="6401601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 rot="20956170">
            <a:off x="2517645" y="4775320"/>
            <a:ext cx="4464496" cy="783193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accent6">
                    <a:lumMod val="75000"/>
                  </a:schemeClr>
                </a:solidFill>
                <a:latin typeface="Bauhaus 93" pitchFamily="82" charset="0"/>
              </a:rPr>
              <a:t>BICCHIERE  VIN  BRULE’</a:t>
            </a:r>
          </a:p>
        </p:txBody>
      </p:sp>
      <p:sp>
        <p:nvSpPr>
          <p:cNvPr id="3" name="CasellaDiTesto 2"/>
          <p:cNvSpPr txBox="1"/>
          <p:nvPr/>
        </p:nvSpPr>
        <p:spPr>
          <a:xfrm rot="708035">
            <a:off x="910649" y="3057994"/>
            <a:ext cx="3574826" cy="1558052"/>
          </a:xfrm>
          <a:prstGeom prst="flowChartMagneticTap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6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uhaus 93" pitchFamily="82" charset="0"/>
              </a:rPr>
              <a:t>€  1,00</a:t>
            </a:r>
          </a:p>
        </p:txBody>
      </p:sp>
    </p:spTree>
    <p:extLst>
      <p:ext uri="{BB962C8B-B14F-4D97-AF65-F5344CB8AC3E}">
        <p14:creationId xmlns:p14="http://schemas.microsoft.com/office/powerpoint/2010/main" val="39628590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145</TotalTime>
  <Words>22</Words>
  <Application>Microsoft Office PowerPoint</Application>
  <PresentationFormat>Presentazione su schermo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Aharoni</vt:lpstr>
      <vt:lpstr>Algerian</vt:lpstr>
      <vt:lpstr>Arial</vt:lpstr>
      <vt:lpstr>Baskerville Old Face</vt:lpstr>
      <vt:lpstr>Bauhaus 93</vt:lpstr>
      <vt:lpstr>Broadway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Clotilde</dc:creator>
  <cp:lastModifiedBy>Parrocchia San Lorenzo - Mariano al Brembo</cp:lastModifiedBy>
  <cp:revision>41</cp:revision>
  <cp:lastPrinted>2014-10-06T11:18:16Z</cp:lastPrinted>
  <dcterms:created xsi:type="dcterms:W3CDTF">2014-10-06T03:28:30Z</dcterms:created>
  <dcterms:modified xsi:type="dcterms:W3CDTF">2022-10-08T14:10:45Z</dcterms:modified>
</cp:coreProperties>
</file>